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 ESTONSKO 2006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smtClean="0"/>
              <a:t>LONG Q </a:t>
            </a:r>
            <a:endParaRPr lang="en-US" b="1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1131022" y="1456765"/>
            <a:ext cx="9905998" cy="4967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První krok k úspěchu – zvládnutí kvalifikace v nečekaně těžkém terénu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2" y="2423765"/>
            <a:ext cx="8040548" cy="4166466"/>
          </a:xfrm>
          <a:prstGeom prst="rect">
            <a:avLst/>
          </a:prstGeom>
        </p:spPr>
      </p:pic>
      <p:sp>
        <p:nvSpPr>
          <p:cNvPr id="9" name="Zástupný symbol pro obsah 4"/>
          <p:cNvSpPr txBox="1">
            <a:spLocks/>
          </p:cNvSpPr>
          <p:nvPr/>
        </p:nvSpPr>
        <p:spPr>
          <a:xfrm>
            <a:off x="1131022" y="1953539"/>
            <a:ext cx="9905998" cy="47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Buzola, vrstevnice, dostatek času na čtení mapy, sebedůvěra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smtClean="0"/>
              <a:t>LONG F </a:t>
            </a:r>
            <a:endParaRPr lang="en-US" b="1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1131022" y="1456764"/>
            <a:ext cx="9905998" cy="43933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Závod na bojovnost</a:t>
            </a:r>
          </a:p>
          <a:p>
            <a:r>
              <a:rPr lang="cs-CZ" dirty="0" smtClean="0"/>
              <a:t>Chleba se lámal v motýlku a v druhé půlce závodu</a:t>
            </a:r>
          </a:p>
          <a:p>
            <a:pPr lvl="1"/>
            <a:r>
              <a:rPr lang="cs-CZ" dirty="0" smtClean="0"/>
              <a:t>Umění změny rytmu a stylu orientace</a:t>
            </a:r>
          </a:p>
          <a:p>
            <a:pPr lvl="1"/>
            <a:r>
              <a:rPr lang="cs-CZ" dirty="0" smtClean="0"/>
              <a:t>Fyzická kapacita v daném typu terénu</a:t>
            </a:r>
          </a:p>
          <a:p>
            <a:r>
              <a:rPr lang="cs-CZ" dirty="0" smtClean="0"/>
              <a:t>Sebedůvěra na volbách postupů</a:t>
            </a:r>
          </a:p>
          <a:p>
            <a:pPr lvl="1"/>
            <a:r>
              <a:rPr lang="cs-CZ" dirty="0" smtClean="0"/>
              <a:t>zvolit a zapomenout (Běžecky nepříjemné to bude na všech volbách)</a:t>
            </a:r>
          </a:p>
          <a:p>
            <a:pPr lvl="1"/>
            <a:r>
              <a:rPr lang="cs-CZ" dirty="0" smtClean="0"/>
              <a:t>Důraz na realizaci postupu</a:t>
            </a:r>
          </a:p>
          <a:p>
            <a:r>
              <a:rPr lang="cs-CZ" dirty="0" smtClean="0"/>
              <a:t>Rizikové náběhy na kontroly z plochých kopců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smtClean="0"/>
              <a:t>LONG F </a:t>
            </a:r>
            <a:endParaRPr lang="en-US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19" y="1712335"/>
            <a:ext cx="7473993" cy="30363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861" y="1712335"/>
            <a:ext cx="1471762" cy="750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623" y="1411443"/>
            <a:ext cx="430641" cy="11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smtClean="0"/>
              <a:t>LONG F 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861" y="1712335"/>
            <a:ext cx="1471762" cy="7503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623" y="1414042"/>
            <a:ext cx="420250" cy="11031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19" y="1528482"/>
            <a:ext cx="6946293" cy="35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smtClean="0"/>
              <a:t>LONG F</a:t>
            </a:r>
            <a:endParaRPr lang="en-US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22" y="1712335"/>
            <a:ext cx="4410818" cy="4813156"/>
          </a:xfrm>
          <a:prstGeom prst="rect">
            <a:avLst/>
          </a:prstGeom>
        </p:spPr>
      </p:pic>
      <p:sp>
        <p:nvSpPr>
          <p:cNvPr id="8" name="Zástupný symbol pro obsah 4"/>
          <p:cNvSpPr txBox="1">
            <a:spLocks/>
          </p:cNvSpPr>
          <p:nvPr/>
        </p:nvSpPr>
        <p:spPr>
          <a:xfrm>
            <a:off x="5766955" y="1712335"/>
            <a:ext cx="5270065" cy="14776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err="1" smtClean="0"/>
              <a:t>Lakanen</a:t>
            </a:r>
            <a:r>
              <a:rPr lang="cs-CZ" sz="2400" dirty="0" smtClean="0"/>
              <a:t> vyučuje</a:t>
            </a:r>
          </a:p>
          <a:p>
            <a:r>
              <a:rPr lang="cs-CZ" dirty="0" smtClean="0"/>
              <a:t>Využití cest (výrazných objektů)</a:t>
            </a:r>
          </a:p>
          <a:p>
            <a:r>
              <a:rPr lang="cs-CZ" dirty="0" smtClean="0"/>
              <a:t>Proč?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5766955" y="3418608"/>
            <a:ext cx="5270065" cy="25977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err="1" smtClean="0"/>
              <a:t>Safety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?!</a:t>
            </a:r>
          </a:p>
          <a:p>
            <a:pPr lvl="1"/>
            <a:r>
              <a:rPr lang="cs-CZ" dirty="0" smtClean="0"/>
              <a:t>Investice do rychlejšího prostupu terénem místo precizní orientace?</a:t>
            </a:r>
          </a:p>
          <a:p>
            <a:pPr lvl="1"/>
            <a:r>
              <a:rPr lang="cs-CZ" dirty="0" smtClean="0"/>
              <a:t>Investice do </a:t>
            </a:r>
            <a:r>
              <a:rPr lang="cs-CZ" dirty="0" err="1" smtClean="0"/>
              <a:t>namapování</a:t>
            </a:r>
            <a:r>
              <a:rPr lang="cs-CZ" dirty="0" smtClean="0"/>
              <a:t> dalšího úseku a jeho zahájení z jasného místa?</a:t>
            </a:r>
          </a:p>
          <a:p>
            <a:pPr lvl="1"/>
            <a:r>
              <a:rPr lang="cs-CZ" dirty="0" smtClean="0"/>
              <a:t>Investice do zotavení před dalším </a:t>
            </a:r>
            <a:r>
              <a:rPr lang="cs-CZ" dirty="0" err="1" smtClean="0"/>
              <a:t>težkým</a:t>
            </a:r>
            <a:r>
              <a:rPr lang="cs-CZ" dirty="0" smtClean="0"/>
              <a:t> úsekem terénem?  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ReLAY</a:t>
            </a:r>
            <a:r>
              <a:rPr lang="cs-CZ" b="1" dirty="0" smtClean="0"/>
              <a:t> </a:t>
            </a:r>
            <a:endParaRPr lang="en-US" b="1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1131022" y="1456764"/>
            <a:ext cx="9905998" cy="43933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Tratě hodně a pestře </a:t>
            </a:r>
            <a:r>
              <a:rPr lang="cs-CZ" dirty="0" err="1" smtClean="0"/>
              <a:t>farstované</a:t>
            </a:r>
            <a:endParaRPr lang="cs-CZ" dirty="0" smtClean="0"/>
          </a:p>
          <a:p>
            <a:pPr lvl="1"/>
            <a:r>
              <a:rPr lang="cs-CZ" dirty="0" smtClean="0"/>
              <a:t>Kontroly navíc, na postupu, stejné objekty daleko od sebe</a:t>
            </a:r>
          </a:p>
          <a:p>
            <a:r>
              <a:rPr lang="cs-CZ" dirty="0"/>
              <a:t>R</a:t>
            </a:r>
            <a:r>
              <a:rPr lang="cs-CZ" dirty="0" smtClean="0"/>
              <a:t>elativně velké rozdíly v časech na úsecích, ale ve výsledku rozdíly minimální</a:t>
            </a:r>
          </a:p>
          <a:p>
            <a:pPr lvl="1"/>
            <a:r>
              <a:rPr lang="cs-CZ" dirty="0" smtClean="0"/>
              <a:t>CZE 4. místo, 8sec za prvním, 1sec za třetím, 10. místo </a:t>
            </a:r>
            <a:r>
              <a:rPr lang="en-US" dirty="0" smtClean="0"/>
              <a:t>+38sec</a:t>
            </a:r>
            <a:endParaRPr lang="cs-CZ" dirty="0" smtClean="0"/>
          </a:p>
          <a:p>
            <a:r>
              <a:rPr lang="cs-CZ" dirty="0" smtClean="0"/>
              <a:t>Jízda po pěšinkách všude, kde to šlo </a:t>
            </a:r>
          </a:p>
          <a:p>
            <a:r>
              <a:rPr lang="cs-CZ" dirty="0" smtClean="0"/>
              <a:t>Fyzické orgie v části na lyžařských tratích</a:t>
            </a:r>
          </a:p>
          <a:p>
            <a:r>
              <a:rPr lang="cs-CZ" dirty="0" smtClean="0"/>
              <a:t>Klíčové</a:t>
            </a:r>
          </a:p>
          <a:p>
            <a:pPr lvl="1"/>
            <a:r>
              <a:rPr lang="cs-CZ" dirty="0" smtClean="0"/>
              <a:t>Proaktivní přístup mapové i fyzicky (hodně nevýrazných pěšin, v zeleném, fyzické úseky)</a:t>
            </a:r>
          </a:p>
          <a:p>
            <a:pPr lvl="1"/>
            <a:r>
              <a:rPr lang="cs-CZ" dirty="0" smtClean="0"/>
              <a:t>Autonomie při rozhodování volby postup (rozdílné </a:t>
            </a:r>
            <a:r>
              <a:rPr lang="cs-CZ" dirty="0" err="1" smtClean="0"/>
              <a:t>farsty</a:t>
            </a:r>
            <a:r>
              <a:rPr lang="cs-CZ" dirty="0" smtClean="0"/>
              <a:t>)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ReLAY</a:t>
            </a:r>
            <a:r>
              <a:rPr lang="cs-CZ" b="1" dirty="0" smtClean="0"/>
              <a:t> </a:t>
            </a:r>
            <a:endParaRPr lang="en-US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58" y="2838017"/>
            <a:ext cx="7985414" cy="3851700"/>
          </a:xfrm>
          <a:prstGeom prst="rect">
            <a:avLst/>
          </a:prstGeom>
        </p:spPr>
      </p:pic>
      <p:sp>
        <p:nvSpPr>
          <p:cNvPr id="5" name="Zástupný symbol pro obsah 4"/>
          <p:cNvSpPr txBox="1">
            <a:spLocks/>
          </p:cNvSpPr>
          <p:nvPr/>
        </p:nvSpPr>
        <p:spPr>
          <a:xfrm>
            <a:off x="1131022" y="1528482"/>
            <a:ext cx="9905998" cy="13095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Volba </a:t>
            </a:r>
          </a:p>
          <a:p>
            <a:pPr lvl="1"/>
            <a:r>
              <a:rPr lang="cs-CZ" dirty="0" smtClean="0"/>
              <a:t>Rozdělení balíku</a:t>
            </a:r>
          </a:p>
          <a:p>
            <a:pPr lvl="1"/>
            <a:r>
              <a:rPr lang="cs-CZ" dirty="0" smtClean="0"/>
              <a:t>Sám za sebe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ReLAY</a:t>
            </a:r>
            <a:r>
              <a:rPr lang="cs-CZ" b="1" dirty="0" smtClean="0"/>
              <a:t> </a:t>
            </a:r>
            <a:endParaRPr lang="en-US" b="1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1131022" y="1528482"/>
            <a:ext cx="9905998" cy="6328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Fy</a:t>
            </a:r>
            <a:r>
              <a:rPr lang="cs-CZ" dirty="0"/>
              <a:t>z</a:t>
            </a:r>
            <a:r>
              <a:rPr lang="en-US" dirty="0" smtClean="0"/>
              <a:t>ick</a:t>
            </a:r>
            <a:r>
              <a:rPr lang="cs-CZ" dirty="0" smtClean="0"/>
              <a:t>é orgie, při malých rozdílech důležité fyzicky neztrácet 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80" y="2079913"/>
            <a:ext cx="8584950" cy="4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smtClean="0"/>
              <a:t>Závěr </a:t>
            </a:r>
            <a:endParaRPr lang="en-US" b="1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1131022" y="1456764"/>
            <a:ext cx="9905998" cy="43933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1252249" y="1456764"/>
            <a:ext cx="9905998" cy="52661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Fyzicky</a:t>
            </a:r>
          </a:p>
          <a:p>
            <a:pPr lvl="1"/>
            <a:r>
              <a:rPr lang="cs-CZ" dirty="0" err="1" smtClean="0"/>
              <a:t>Fyzikcá</a:t>
            </a:r>
            <a:r>
              <a:rPr lang="cs-CZ" dirty="0" smtClean="0"/>
              <a:t> </a:t>
            </a:r>
            <a:r>
              <a:rPr lang="cs-CZ" dirty="0" smtClean="0"/>
              <a:t>kapacita velkou výhodou (lehký sprint, dost cest a pěšin v lese)</a:t>
            </a:r>
          </a:p>
          <a:p>
            <a:pPr lvl="1"/>
            <a:r>
              <a:rPr lang="cs-CZ" dirty="0" smtClean="0"/>
              <a:t>„Gymnastika“ – adaptace na překonání zabušených částí</a:t>
            </a:r>
          </a:p>
          <a:p>
            <a:pPr lvl="1"/>
            <a:r>
              <a:rPr lang="cs-CZ" dirty="0" smtClean="0"/>
              <a:t>Adaptace na prudké krátké výběhy (hlavně sprint)</a:t>
            </a:r>
          </a:p>
          <a:p>
            <a:r>
              <a:rPr lang="cs-CZ" dirty="0" smtClean="0"/>
              <a:t>Mentálně</a:t>
            </a:r>
          </a:p>
          <a:p>
            <a:pPr lvl="1"/>
            <a:r>
              <a:rPr lang="cs-CZ" dirty="0" smtClean="0"/>
              <a:t>Udržet nasazení i když to pocitově nejde</a:t>
            </a:r>
          </a:p>
          <a:p>
            <a:pPr lvl="1"/>
            <a:r>
              <a:rPr lang="cs-CZ" dirty="0" smtClean="0"/>
              <a:t>Sebevědomí</a:t>
            </a:r>
          </a:p>
          <a:p>
            <a:r>
              <a:rPr lang="cs-CZ" dirty="0" smtClean="0"/>
              <a:t>Mapově</a:t>
            </a:r>
          </a:p>
          <a:p>
            <a:pPr lvl="1"/>
            <a:r>
              <a:rPr lang="cs-CZ" dirty="0" smtClean="0"/>
              <a:t>BUZOLA (odběh, na postupu i v dohledávce)</a:t>
            </a:r>
          </a:p>
          <a:p>
            <a:pPr lvl="1"/>
            <a:r>
              <a:rPr lang="cs-CZ" dirty="0" smtClean="0"/>
              <a:t>Vrstevnice</a:t>
            </a:r>
          </a:p>
          <a:p>
            <a:pPr lvl="1"/>
            <a:r>
              <a:rPr lang="cs-CZ" dirty="0" smtClean="0"/>
              <a:t>Dohledávky z jistého </a:t>
            </a:r>
            <a:r>
              <a:rPr lang="cs-CZ" dirty="0" smtClean="0"/>
              <a:t>bodu, využití přirozených linií</a:t>
            </a:r>
            <a:endParaRPr lang="cs-CZ" dirty="0" smtClean="0"/>
          </a:p>
          <a:p>
            <a:pPr lvl="1"/>
            <a:r>
              <a:rPr lang="cs-CZ" dirty="0" smtClean="0"/>
              <a:t>Změny orientace (buzola</a:t>
            </a:r>
            <a:r>
              <a:rPr lang="en-US" dirty="0" smtClean="0"/>
              <a:t>+</a:t>
            </a:r>
            <a:r>
              <a:rPr lang="cs-CZ" dirty="0" err="1"/>
              <a:t>v</a:t>
            </a:r>
            <a:r>
              <a:rPr lang="en-US" dirty="0" err="1" smtClean="0"/>
              <a:t>rstevnice</a:t>
            </a:r>
            <a:r>
              <a:rPr lang="en-US" dirty="0" smtClean="0"/>
              <a:t> vs. </a:t>
            </a:r>
            <a:r>
              <a:rPr lang="en-US" dirty="0" err="1" smtClean="0"/>
              <a:t>buzola</a:t>
            </a:r>
            <a:r>
              <a:rPr lang="en-US" dirty="0" smtClean="0"/>
              <a:t> + p</a:t>
            </a:r>
            <a:r>
              <a:rPr lang="cs-CZ" dirty="0" err="1" smtClean="0"/>
              <a:t>ěšiny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Dívat se daleko před sebe – výběr nejlepší stopy, vzdálené výrazné objekty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31022" y="685800"/>
            <a:ext cx="9905998" cy="842682"/>
          </a:xfrm>
        </p:spPr>
        <p:txBody>
          <a:bodyPr>
            <a:normAutofit/>
          </a:bodyPr>
          <a:lstStyle/>
          <a:p>
            <a:r>
              <a:rPr lang="cs-CZ" b="1" dirty="0" smtClean="0"/>
              <a:t>Teoretická příprava </a:t>
            </a:r>
            <a:endParaRPr lang="en-US" b="1" dirty="0"/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1131022" y="1456764"/>
            <a:ext cx="9905998" cy="43933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1252249" y="1456764"/>
            <a:ext cx="9905998" cy="52661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Postupy </a:t>
            </a:r>
            <a:r>
              <a:rPr lang="cs-CZ"/>
              <a:t>nejlepších a </a:t>
            </a:r>
            <a:r>
              <a:rPr lang="cs-CZ" smtClean="0"/>
              <a:t>mezičasy </a:t>
            </a:r>
            <a:r>
              <a:rPr lang="cs-CZ" smtClean="0"/>
              <a:t>dostupné </a:t>
            </a:r>
            <a:r>
              <a:rPr lang="cs-CZ" dirty="0" smtClean="0"/>
              <a:t>na webu</a:t>
            </a:r>
          </a:p>
          <a:p>
            <a:r>
              <a:rPr lang="cs-CZ" dirty="0" smtClean="0"/>
              <a:t>Využít k organizované teoretické přípravě?</a:t>
            </a:r>
          </a:p>
          <a:p>
            <a:pPr lvl="1"/>
            <a:r>
              <a:rPr lang="cs-CZ" dirty="0" smtClean="0"/>
              <a:t>konfrontovat vaše dojmy z jednotlivých postupů s realitou</a:t>
            </a:r>
          </a:p>
          <a:p>
            <a:pPr lvl="1"/>
            <a:r>
              <a:rPr lang="cs-CZ" dirty="0" smtClean="0"/>
              <a:t>Rozdíly ve vnímání obtížnosti postupů v rámci teamu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2682"/>
          </a:xfrm>
        </p:spPr>
        <p:txBody>
          <a:bodyPr/>
          <a:lstStyle/>
          <a:p>
            <a:r>
              <a:rPr lang="cs-CZ" b="1" dirty="0" smtClean="0"/>
              <a:t>Background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688951"/>
            <a:ext cx="9905998" cy="4905487"/>
          </a:xfrm>
        </p:spPr>
        <p:txBody>
          <a:bodyPr anchor="t" anchorCtr="0"/>
          <a:lstStyle/>
          <a:p>
            <a:r>
              <a:rPr lang="cs-CZ" dirty="0" smtClean="0"/>
              <a:t>Bez předchozího soustředění v místním terénu</a:t>
            </a:r>
          </a:p>
          <a:p>
            <a:r>
              <a:rPr lang="cs-CZ" dirty="0" smtClean="0"/>
              <a:t>Jen model před každou disciplínou a obchůzka města</a:t>
            </a:r>
          </a:p>
          <a:p>
            <a:r>
              <a:rPr lang="cs-CZ" dirty="0" smtClean="0"/>
              <a:t>Dvoudenní cesta autem s noclehem v </a:t>
            </a:r>
            <a:r>
              <a:rPr lang="cs-CZ" dirty="0" err="1" smtClean="0"/>
              <a:t>polsku</a:t>
            </a:r>
            <a:endParaRPr lang="cs-CZ" dirty="0" smtClean="0"/>
          </a:p>
          <a:p>
            <a:r>
              <a:rPr lang="cs-CZ" dirty="0" smtClean="0"/>
              <a:t>Vratný finanční příspěvek závodníků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2682"/>
          </a:xfrm>
        </p:spPr>
        <p:txBody>
          <a:bodyPr/>
          <a:lstStyle/>
          <a:p>
            <a:r>
              <a:rPr lang="cs-CZ" b="1" dirty="0"/>
              <a:t>příprava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4668982"/>
            <a:ext cx="9905998" cy="1842655"/>
          </a:xfrm>
        </p:spPr>
        <p:txBody>
          <a:bodyPr anchor="t" anchorCtr="0">
            <a:normAutofit lnSpcReduction="10000"/>
          </a:bodyPr>
          <a:lstStyle/>
          <a:p>
            <a:r>
              <a:rPr lang="cs-CZ" dirty="0" smtClean="0"/>
              <a:t>Klasický formát ladění – výrazné snížení objemu  </a:t>
            </a:r>
            <a:r>
              <a:rPr lang="en-US" dirty="0" smtClean="0"/>
              <a:t>14h-&gt;6h</a:t>
            </a:r>
            <a:endParaRPr lang="cs-CZ" dirty="0" smtClean="0"/>
          </a:p>
          <a:p>
            <a:r>
              <a:rPr lang="cs-CZ" dirty="0" smtClean="0"/>
              <a:t>Forma gradovala na konci ME (na štafetách)</a:t>
            </a:r>
            <a:r>
              <a:rPr lang="en-US" dirty="0" smtClean="0"/>
              <a:t> – </a:t>
            </a:r>
            <a:r>
              <a:rPr lang="cs-CZ" dirty="0" smtClean="0"/>
              <a:t>začít odpočívat dřív</a:t>
            </a:r>
          </a:p>
          <a:p>
            <a:r>
              <a:rPr lang="cs-CZ" dirty="0" smtClean="0"/>
              <a:t>10 dní ve SWE týden před ME (</a:t>
            </a:r>
            <a:r>
              <a:rPr lang="cs-CZ" dirty="0" err="1" smtClean="0"/>
              <a:t>Tiomila</a:t>
            </a:r>
            <a:r>
              <a:rPr lang="cs-CZ" dirty="0" smtClean="0"/>
              <a:t>, </a:t>
            </a:r>
            <a:r>
              <a:rPr lang="cs-CZ" dirty="0" err="1" smtClean="0"/>
              <a:t>stigtomta</a:t>
            </a:r>
            <a:r>
              <a:rPr lang="cs-CZ" dirty="0" smtClean="0"/>
              <a:t>, </a:t>
            </a:r>
            <a:r>
              <a:rPr lang="cs-CZ" dirty="0" err="1" smtClean="0"/>
              <a:t>oblž</a:t>
            </a:r>
            <a:r>
              <a:rPr lang="cs-CZ" dirty="0" smtClean="0"/>
              <a:t>) – rozzávodění, upevnění orientačních návyků v terénech s menší viditelností a těžkou podložkou, sebevědomí 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452283"/>
            <a:ext cx="4784955" cy="30758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911" y="1452283"/>
            <a:ext cx="1346734" cy="30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2682"/>
          </a:xfrm>
        </p:spPr>
        <p:txBody>
          <a:bodyPr/>
          <a:lstStyle/>
          <a:p>
            <a:r>
              <a:rPr lang="cs-CZ" b="1" dirty="0" smtClean="0"/>
              <a:t>příprava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452282"/>
            <a:ext cx="9905998" cy="5059355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Obecně v průběhu roku</a:t>
            </a:r>
          </a:p>
          <a:p>
            <a:r>
              <a:rPr lang="cs-CZ" dirty="0" smtClean="0"/>
              <a:t>CORE technika podzim-zima: Azimuty, linie, koridory, odběhy..</a:t>
            </a:r>
          </a:p>
          <a:p>
            <a:r>
              <a:rPr lang="cs-CZ" dirty="0" smtClean="0"/>
              <a:t>Stavba tratí na mapách pro WOC a </a:t>
            </a:r>
            <a:r>
              <a:rPr lang="cs-CZ" dirty="0" err="1" smtClean="0"/>
              <a:t>nominačky</a:t>
            </a:r>
            <a:endParaRPr lang="cs-CZ" dirty="0" smtClean="0"/>
          </a:p>
          <a:p>
            <a:pPr lvl="1"/>
            <a:r>
              <a:rPr lang="cs-CZ" dirty="0" smtClean="0"/>
              <a:t>Virtuální probíhání tratí (Vizualizace terénu. Nejen kudy, ale i jak.) Často při tréninku, při volné fázi nebo jako součást dlouhého běhu</a:t>
            </a:r>
          </a:p>
          <a:p>
            <a:r>
              <a:rPr lang="cs-CZ" dirty="0" err="1" smtClean="0"/>
              <a:t>Thierry</a:t>
            </a:r>
            <a:r>
              <a:rPr lang="cs-CZ" dirty="0" smtClean="0"/>
              <a:t> – velká inspirace </a:t>
            </a:r>
          </a:p>
          <a:p>
            <a:r>
              <a:rPr lang="cs-CZ" dirty="0" smtClean="0"/>
              <a:t>Hodně terénu, mapy</a:t>
            </a:r>
          </a:p>
          <a:p>
            <a:pPr marL="0" indent="0">
              <a:buNone/>
            </a:pPr>
            <a:r>
              <a:rPr lang="cs-CZ" b="1" dirty="0" smtClean="0"/>
              <a:t>Na ME</a:t>
            </a:r>
          </a:p>
          <a:p>
            <a:r>
              <a:rPr lang="cs-CZ" dirty="0" smtClean="0"/>
              <a:t>ranní jogging s řešením map v den závodu</a:t>
            </a:r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2682"/>
          </a:xfrm>
        </p:spPr>
        <p:txBody>
          <a:bodyPr/>
          <a:lstStyle/>
          <a:p>
            <a:r>
              <a:rPr lang="cs-CZ" b="1" dirty="0" smtClean="0"/>
              <a:t>SPRINT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452282"/>
            <a:ext cx="9905998" cy="5059355"/>
          </a:xfrm>
        </p:spPr>
        <p:txBody>
          <a:bodyPr anchor="t" anchorCtr="0">
            <a:normAutofit/>
          </a:bodyPr>
          <a:lstStyle/>
          <a:p>
            <a:endParaRPr lang="cs-CZ" dirty="0" smtClean="0"/>
          </a:p>
          <a:p>
            <a:endParaRPr lang="en-US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1293813" y="1604682"/>
            <a:ext cx="9905998" cy="50593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Běžák</a:t>
            </a:r>
            <a:endParaRPr lang="cs-CZ" dirty="0" smtClean="0"/>
          </a:p>
          <a:p>
            <a:pPr lvl="1"/>
            <a:r>
              <a:rPr lang="cs-CZ" dirty="0" smtClean="0"/>
              <a:t>Na každé sekundě záleží</a:t>
            </a:r>
          </a:p>
          <a:p>
            <a:pPr lvl="1"/>
            <a:r>
              <a:rPr lang="cs-CZ" dirty="0" smtClean="0"/>
              <a:t>Nevymyslet blbost (opravdu tam není chyták)</a:t>
            </a:r>
          </a:p>
          <a:p>
            <a:pPr lvl="1"/>
            <a:r>
              <a:rPr lang="cs-CZ" dirty="0" smtClean="0"/>
              <a:t>Vyvarovat se zkratů  </a:t>
            </a:r>
          </a:p>
          <a:p>
            <a:r>
              <a:rPr lang="cs-CZ" dirty="0" smtClean="0"/>
              <a:t>Prudké výběhy – speciální příprava?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50" y="1299882"/>
            <a:ext cx="4579514" cy="52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2682"/>
          </a:xfrm>
        </p:spPr>
        <p:txBody>
          <a:bodyPr/>
          <a:lstStyle/>
          <a:p>
            <a:r>
              <a:rPr lang="cs-CZ" b="1" dirty="0" smtClean="0"/>
              <a:t>MIDDLE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452282"/>
            <a:ext cx="9905998" cy="5059355"/>
          </a:xfrm>
        </p:spPr>
        <p:txBody>
          <a:bodyPr anchor="t" anchorCtr="0">
            <a:normAutofit/>
          </a:bodyPr>
          <a:lstStyle/>
          <a:p>
            <a:r>
              <a:rPr lang="cs-CZ" dirty="0" smtClean="0"/>
              <a:t>Z mapy vypadá jako celkem těžký závod, ale velmi vyrovnaný 17.místo </a:t>
            </a:r>
            <a:r>
              <a:rPr lang="en-US" dirty="0" smtClean="0"/>
              <a:t>+1:41</a:t>
            </a:r>
          </a:p>
          <a:p>
            <a:r>
              <a:rPr lang="cs-CZ" dirty="0" smtClean="0"/>
              <a:t>Dvě rozdílné části</a:t>
            </a:r>
          </a:p>
          <a:p>
            <a:pPr lvl="1"/>
            <a:r>
              <a:rPr lang="cs-CZ" dirty="0" smtClean="0"/>
              <a:t>„Čistá“ bez cest – jedno kudy, důležité jak</a:t>
            </a:r>
          </a:p>
          <a:p>
            <a:pPr lvl="1"/>
            <a:r>
              <a:rPr lang="cs-CZ" dirty="0" smtClean="0"/>
              <a:t>Zelená s cestami (lyžařské tratě) – důležité jak i kudy</a:t>
            </a:r>
          </a:p>
          <a:p>
            <a:r>
              <a:rPr lang="cs-CZ" dirty="0" smtClean="0"/>
              <a:t>Změny rytmu a stylu orientace</a:t>
            </a:r>
          </a:p>
          <a:p>
            <a:r>
              <a:rPr lang="cs-CZ" dirty="0" smtClean="0"/>
              <a:t>Pochopení klasifikace bažin (</a:t>
            </a:r>
            <a:r>
              <a:rPr lang="cs-CZ" dirty="0" err="1" smtClean="0"/>
              <a:t>průběžnost</a:t>
            </a:r>
            <a:r>
              <a:rPr lang="cs-CZ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2682"/>
          </a:xfrm>
        </p:spPr>
        <p:txBody>
          <a:bodyPr/>
          <a:lstStyle/>
          <a:p>
            <a:r>
              <a:rPr lang="cs-CZ" b="1" dirty="0" smtClean="0"/>
              <a:t>MIDDLE – rychlá „čistá“ část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452282"/>
            <a:ext cx="9905998" cy="5059355"/>
          </a:xfrm>
        </p:spPr>
        <p:txBody>
          <a:bodyPr anchor="t" anchorCtr="0">
            <a:normAutofit/>
          </a:bodyPr>
          <a:lstStyle/>
          <a:p>
            <a:pPr lvl="1"/>
            <a:endParaRPr lang="cs-CZ" dirty="0" smtClean="0"/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86" y="1452281"/>
            <a:ext cx="4615295" cy="49366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219" y="1452280"/>
            <a:ext cx="3928251" cy="14779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139" y="1124836"/>
            <a:ext cx="1445640" cy="18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6503" y="353291"/>
            <a:ext cx="10390908" cy="1098991"/>
          </a:xfrm>
        </p:spPr>
        <p:txBody>
          <a:bodyPr>
            <a:normAutofit/>
          </a:bodyPr>
          <a:lstStyle/>
          <a:p>
            <a:r>
              <a:rPr lang="cs-CZ" b="1" dirty="0" smtClean="0"/>
              <a:t>MIDDLE – změna rytmu, může být zásadní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452282"/>
            <a:ext cx="9905998" cy="5059355"/>
          </a:xfrm>
        </p:spPr>
        <p:txBody>
          <a:bodyPr anchor="t" anchorCtr="0">
            <a:normAutofit/>
          </a:bodyPr>
          <a:lstStyle/>
          <a:p>
            <a:pPr lvl="1"/>
            <a:endParaRPr lang="cs-CZ" dirty="0" smtClean="0"/>
          </a:p>
          <a:p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02349" y="-1268346"/>
            <a:ext cx="3122038" cy="90106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959" y="5021661"/>
            <a:ext cx="2757452" cy="1317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678" y="4656153"/>
            <a:ext cx="786643" cy="17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26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MIDDLE – Zelená část, cesty – důležité jak I KUDY</a:t>
            </a:r>
            <a:endParaRPr lang="en-US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41413" y="1452282"/>
            <a:ext cx="9905998" cy="5059355"/>
          </a:xfrm>
        </p:spPr>
        <p:txBody>
          <a:bodyPr anchor="t" anchorCtr="0">
            <a:normAutofit/>
          </a:bodyPr>
          <a:lstStyle/>
          <a:p>
            <a:pPr lvl="1"/>
            <a:endParaRPr lang="cs-CZ" dirty="0" smtClean="0"/>
          </a:p>
          <a:p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58" y="1784282"/>
            <a:ext cx="4989457" cy="28812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902" y="1784282"/>
            <a:ext cx="2757452" cy="1317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836" y="1452282"/>
            <a:ext cx="496572" cy="16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453</TotalTime>
  <Words>611</Words>
  <Application>Microsoft Office PowerPoint</Application>
  <PresentationFormat>Širokoúhlá obrazovka</PresentationFormat>
  <Paragraphs>110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Síť</vt:lpstr>
      <vt:lpstr>ME ESTONSKO 2006</vt:lpstr>
      <vt:lpstr>Background</vt:lpstr>
      <vt:lpstr>příprava</vt:lpstr>
      <vt:lpstr>příprava</vt:lpstr>
      <vt:lpstr>SPRINT</vt:lpstr>
      <vt:lpstr>MIDDLE</vt:lpstr>
      <vt:lpstr>MIDDLE – rychlá „čistá“ část</vt:lpstr>
      <vt:lpstr>MIDDLE – změna rytmu, může být zásadní</vt:lpstr>
      <vt:lpstr>MIDDLE – Zelená část, cesty – důležité jak I KUDY</vt:lpstr>
      <vt:lpstr>LONG Q </vt:lpstr>
      <vt:lpstr>LONG F </vt:lpstr>
      <vt:lpstr>LONG F </vt:lpstr>
      <vt:lpstr>LONG F </vt:lpstr>
      <vt:lpstr>LONG F</vt:lpstr>
      <vt:lpstr>ReLAY </vt:lpstr>
      <vt:lpstr>ReLAY </vt:lpstr>
      <vt:lpstr>ReLAY </vt:lpstr>
      <vt:lpstr>Závěr </vt:lpstr>
      <vt:lpstr>Teoretická příprava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ESTONSKO 2006</dc:title>
  <dc:creator>Michal Smola</dc:creator>
  <cp:lastModifiedBy>Michal Smola</cp:lastModifiedBy>
  <cp:revision>147</cp:revision>
  <dcterms:created xsi:type="dcterms:W3CDTF">2017-01-12T20:42:12Z</dcterms:created>
  <dcterms:modified xsi:type="dcterms:W3CDTF">2017-01-21T10:43:12Z</dcterms:modified>
</cp:coreProperties>
</file>